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DE91CA-72DB-46C9-AE5E-0DE0968F5BD3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80E418D-7DB8-406C-8C1C-D5A755EBA3BF}">
      <dgm:prSet/>
      <dgm:spPr/>
      <dgm:t>
        <a:bodyPr/>
        <a:lstStyle/>
        <a:p>
          <a:r>
            <a:rPr lang="en-US" b="0" i="0" dirty="0" err="1"/>
            <a:t>Escollir</a:t>
          </a:r>
          <a:r>
            <a:rPr lang="en-US" b="0" i="0" dirty="0"/>
            <a:t> </a:t>
          </a:r>
          <a:r>
            <a:rPr lang="en-US" b="0" i="0" dirty="0" err="1"/>
            <a:t>polítiques</a:t>
          </a:r>
          <a:r>
            <a:rPr lang="en-US" b="0" i="0" dirty="0"/>
            <a:t>  a </a:t>
          </a:r>
          <a:r>
            <a:rPr lang="en-US" b="0" i="0" dirty="0" err="1"/>
            <a:t>aprendre</a:t>
          </a:r>
          <a:endParaRPr lang="en-US" dirty="0"/>
        </a:p>
      </dgm:t>
    </dgm:pt>
    <dgm:pt modelId="{B89C437A-0B25-4785-9674-D1F0CC8ED6FF}" type="parTrans" cxnId="{8B83596C-6E76-475C-A096-258D0CCF57B4}">
      <dgm:prSet/>
      <dgm:spPr/>
      <dgm:t>
        <a:bodyPr/>
        <a:lstStyle/>
        <a:p>
          <a:endParaRPr lang="en-US"/>
        </a:p>
      </dgm:t>
    </dgm:pt>
    <dgm:pt modelId="{E1699B33-2041-4581-A07B-94969E856641}" type="sibTrans" cxnId="{8B83596C-6E76-475C-A096-258D0CCF57B4}">
      <dgm:prSet/>
      <dgm:spPr/>
      <dgm:t>
        <a:bodyPr/>
        <a:lstStyle/>
        <a:p>
          <a:endParaRPr lang="en-US"/>
        </a:p>
      </dgm:t>
    </dgm:pt>
    <dgm:pt modelId="{9307C9E6-DFCC-4153-88F1-461BE69657F7}">
      <dgm:prSet/>
      <dgm:spPr/>
      <dgm:t>
        <a:bodyPr/>
        <a:lstStyle/>
        <a:p>
          <a:r>
            <a:rPr lang="en-US" b="0" i="0" dirty="0" err="1"/>
            <a:t>Modelitzar</a:t>
          </a:r>
          <a:r>
            <a:rPr lang="en-US" b="0" i="0" dirty="0"/>
            <a:t> les </a:t>
          </a:r>
          <a:r>
            <a:rPr lang="en-US" b="0" i="0" dirty="0" err="1"/>
            <a:t>polítiques</a:t>
          </a:r>
          <a:endParaRPr lang="en-US" dirty="0"/>
        </a:p>
      </dgm:t>
    </dgm:pt>
    <dgm:pt modelId="{3371E9E1-4573-404A-8DCF-E333D7C97638}" type="parTrans" cxnId="{22A8A344-8D5B-4D35-8B1D-2C864475B5E4}">
      <dgm:prSet/>
      <dgm:spPr/>
      <dgm:t>
        <a:bodyPr/>
        <a:lstStyle/>
        <a:p>
          <a:endParaRPr lang="en-US"/>
        </a:p>
      </dgm:t>
    </dgm:pt>
    <dgm:pt modelId="{9637E2CF-9889-45F1-B271-8051AB33BE30}" type="sibTrans" cxnId="{22A8A344-8D5B-4D35-8B1D-2C864475B5E4}">
      <dgm:prSet/>
      <dgm:spPr/>
      <dgm:t>
        <a:bodyPr/>
        <a:lstStyle/>
        <a:p>
          <a:endParaRPr lang="en-US"/>
        </a:p>
      </dgm:t>
    </dgm:pt>
    <dgm:pt modelId="{25586F7E-E8CA-4D67-8F6D-CE5A8CD79AB8}">
      <dgm:prSet/>
      <dgm:spPr/>
      <dgm:t>
        <a:bodyPr/>
        <a:lstStyle/>
        <a:p>
          <a:r>
            <a:rPr lang="en-US" b="0" i="0" dirty="0"/>
            <a:t>Sessions </a:t>
          </a:r>
          <a:r>
            <a:rPr lang="en-US" b="0" i="0" dirty="0" err="1"/>
            <a:t>d’entrenament</a:t>
          </a:r>
          <a:endParaRPr lang="en-US" dirty="0"/>
        </a:p>
      </dgm:t>
    </dgm:pt>
    <dgm:pt modelId="{3FEF81EC-E724-4C2B-A557-553C4E1A3CDB}" type="parTrans" cxnId="{1467A23A-A4EB-4A5F-A069-7DDDA924110E}">
      <dgm:prSet/>
      <dgm:spPr/>
      <dgm:t>
        <a:bodyPr/>
        <a:lstStyle/>
        <a:p>
          <a:endParaRPr lang="en-US"/>
        </a:p>
      </dgm:t>
    </dgm:pt>
    <dgm:pt modelId="{1E2E3EA6-FC6D-463D-8360-30CA475652CC}" type="sibTrans" cxnId="{1467A23A-A4EB-4A5F-A069-7DDDA924110E}">
      <dgm:prSet/>
      <dgm:spPr/>
      <dgm:t>
        <a:bodyPr/>
        <a:lstStyle/>
        <a:p>
          <a:endParaRPr lang="en-US"/>
        </a:p>
      </dgm:t>
    </dgm:pt>
    <dgm:pt modelId="{DCB13821-D8C2-49D4-942A-36C72C4395E3}">
      <dgm:prSet/>
      <dgm:spPr/>
      <dgm:t>
        <a:bodyPr/>
        <a:lstStyle/>
        <a:p>
          <a:r>
            <a:rPr lang="en-US" b="0" i="0" dirty="0" err="1"/>
            <a:t>Estadístiques</a:t>
          </a:r>
          <a:r>
            <a:rPr lang="en-US" b="0" i="0" dirty="0"/>
            <a:t> </a:t>
          </a:r>
          <a:endParaRPr lang="en-US" dirty="0"/>
        </a:p>
      </dgm:t>
    </dgm:pt>
    <dgm:pt modelId="{01F432A6-C02A-4C0C-A039-81B435AA0D99}" type="parTrans" cxnId="{873DDBAD-1DC8-4BD3-9F35-60C18224CBB9}">
      <dgm:prSet/>
      <dgm:spPr/>
      <dgm:t>
        <a:bodyPr/>
        <a:lstStyle/>
        <a:p>
          <a:endParaRPr lang="en-US"/>
        </a:p>
      </dgm:t>
    </dgm:pt>
    <dgm:pt modelId="{7264AFCC-1B00-4E2C-80A4-6CA7AB7932E7}" type="sibTrans" cxnId="{873DDBAD-1DC8-4BD3-9F35-60C18224CBB9}">
      <dgm:prSet/>
      <dgm:spPr/>
      <dgm:t>
        <a:bodyPr/>
        <a:lstStyle/>
        <a:p>
          <a:endParaRPr lang="en-US"/>
        </a:p>
      </dgm:t>
    </dgm:pt>
    <dgm:pt modelId="{B6568801-5226-403C-8D9A-2E436046C7CE}">
      <dgm:prSet/>
      <dgm:spPr/>
      <dgm:t>
        <a:bodyPr/>
        <a:lstStyle/>
        <a:p>
          <a:r>
            <a:rPr lang="en-US" b="0" i="0" dirty="0" err="1"/>
            <a:t>Utilitzar</a:t>
          </a:r>
          <a:r>
            <a:rPr lang="en-US" b="0" i="0" dirty="0"/>
            <a:t> les </a:t>
          </a:r>
          <a:r>
            <a:rPr lang="en-US" b="0" i="0" dirty="0" err="1"/>
            <a:t>xarxes</a:t>
          </a:r>
          <a:r>
            <a:rPr lang="en-US" b="0" i="0" dirty="0"/>
            <a:t> </a:t>
          </a:r>
          <a:r>
            <a:rPr lang="en-US" b="0" i="0" dirty="0" err="1"/>
            <a:t>neuronals</a:t>
          </a:r>
          <a:r>
            <a:rPr lang="en-US" b="0" i="0" dirty="0"/>
            <a:t> </a:t>
          </a:r>
          <a:r>
            <a:rPr lang="en-US" b="0" i="0" dirty="0" err="1"/>
            <a:t>en</a:t>
          </a:r>
          <a:r>
            <a:rPr lang="en-US" b="0" i="0" dirty="0"/>
            <a:t> mode </a:t>
          </a:r>
          <a:r>
            <a:rPr lang="en-US" b="0" i="0" dirty="0" err="1"/>
            <a:t>inferència</a:t>
          </a:r>
          <a:endParaRPr lang="en-US" dirty="0"/>
        </a:p>
      </dgm:t>
    </dgm:pt>
    <dgm:pt modelId="{26D68F0D-53D6-40B9-AA24-5181515BBFB2}" type="parTrans" cxnId="{202CBB57-589E-49E1-929C-123BB0E87A9A}">
      <dgm:prSet/>
      <dgm:spPr/>
      <dgm:t>
        <a:bodyPr/>
        <a:lstStyle/>
        <a:p>
          <a:endParaRPr lang="en-US"/>
        </a:p>
      </dgm:t>
    </dgm:pt>
    <dgm:pt modelId="{761DA3C1-8D1C-4E6B-901A-D75720E7B793}" type="sibTrans" cxnId="{202CBB57-589E-49E1-929C-123BB0E87A9A}">
      <dgm:prSet/>
      <dgm:spPr/>
      <dgm:t>
        <a:bodyPr/>
        <a:lstStyle/>
        <a:p>
          <a:endParaRPr lang="en-US"/>
        </a:p>
      </dgm:t>
    </dgm:pt>
    <dgm:pt modelId="{BCA81254-51A2-4928-B525-71F5E76D646E}" type="pres">
      <dgm:prSet presAssocID="{85DE91CA-72DB-46C9-AE5E-0DE0968F5BD3}" presName="linear" presStyleCnt="0">
        <dgm:presLayoutVars>
          <dgm:dir/>
          <dgm:animLvl val="lvl"/>
          <dgm:resizeHandles val="exact"/>
        </dgm:presLayoutVars>
      </dgm:prSet>
      <dgm:spPr/>
    </dgm:pt>
    <dgm:pt modelId="{E97055F3-6E42-4B88-9CD8-DF990CE52994}" type="pres">
      <dgm:prSet presAssocID="{080E418D-7DB8-406C-8C1C-D5A755EBA3BF}" presName="parentLin" presStyleCnt="0"/>
      <dgm:spPr/>
    </dgm:pt>
    <dgm:pt modelId="{8A038D96-1A63-4BEB-865B-5852DBEDE6F3}" type="pres">
      <dgm:prSet presAssocID="{080E418D-7DB8-406C-8C1C-D5A755EBA3BF}" presName="parentLeftMargin" presStyleLbl="node1" presStyleIdx="0" presStyleCnt="5"/>
      <dgm:spPr/>
    </dgm:pt>
    <dgm:pt modelId="{7DF971A6-10B9-4F27-912C-5D0168A98105}" type="pres">
      <dgm:prSet presAssocID="{080E418D-7DB8-406C-8C1C-D5A755EBA3BF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7B597CAC-7CA4-4D50-8E60-4AC67EC55930}" type="pres">
      <dgm:prSet presAssocID="{080E418D-7DB8-406C-8C1C-D5A755EBA3BF}" presName="negativeSpace" presStyleCnt="0"/>
      <dgm:spPr/>
    </dgm:pt>
    <dgm:pt modelId="{F579D9D4-78D7-4866-8A6E-A88AD2D7211F}" type="pres">
      <dgm:prSet presAssocID="{080E418D-7DB8-406C-8C1C-D5A755EBA3BF}" presName="childText" presStyleLbl="conFgAcc1" presStyleIdx="0" presStyleCnt="5">
        <dgm:presLayoutVars>
          <dgm:bulletEnabled val="1"/>
        </dgm:presLayoutVars>
      </dgm:prSet>
      <dgm:spPr/>
    </dgm:pt>
    <dgm:pt modelId="{ED5189CE-C861-447E-A4FF-FFE699855BAA}" type="pres">
      <dgm:prSet presAssocID="{E1699B33-2041-4581-A07B-94969E856641}" presName="spaceBetweenRectangles" presStyleCnt="0"/>
      <dgm:spPr/>
    </dgm:pt>
    <dgm:pt modelId="{3D1F347F-54D5-43EE-936D-CCE8D3A953E0}" type="pres">
      <dgm:prSet presAssocID="{9307C9E6-DFCC-4153-88F1-461BE69657F7}" presName="parentLin" presStyleCnt="0"/>
      <dgm:spPr/>
    </dgm:pt>
    <dgm:pt modelId="{70E7B2B4-15F9-426D-B57E-2CB508D23255}" type="pres">
      <dgm:prSet presAssocID="{9307C9E6-DFCC-4153-88F1-461BE69657F7}" presName="parentLeftMargin" presStyleLbl="node1" presStyleIdx="0" presStyleCnt="5"/>
      <dgm:spPr/>
    </dgm:pt>
    <dgm:pt modelId="{50EC23A0-7A4B-44DA-A87B-669C3AB404A3}" type="pres">
      <dgm:prSet presAssocID="{9307C9E6-DFCC-4153-88F1-461BE69657F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91C0CCC-FC9A-42C5-B3C7-68B30FC037E6}" type="pres">
      <dgm:prSet presAssocID="{9307C9E6-DFCC-4153-88F1-461BE69657F7}" presName="negativeSpace" presStyleCnt="0"/>
      <dgm:spPr/>
    </dgm:pt>
    <dgm:pt modelId="{13D65B16-1248-4FE5-A75A-4720E21F9742}" type="pres">
      <dgm:prSet presAssocID="{9307C9E6-DFCC-4153-88F1-461BE69657F7}" presName="childText" presStyleLbl="conFgAcc1" presStyleIdx="1" presStyleCnt="5">
        <dgm:presLayoutVars>
          <dgm:bulletEnabled val="1"/>
        </dgm:presLayoutVars>
      </dgm:prSet>
      <dgm:spPr/>
    </dgm:pt>
    <dgm:pt modelId="{E74B9590-9FA0-4C81-B415-9244C73728A7}" type="pres">
      <dgm:prSet presAssocID="{9637E2CF-9889-45F1-B271-8051AB33BE30}" presName="spaceBetweenRectangles" presStyleCnt="0"/>
      <dgm:spPr/>
    </dgm:pt>
    <dgm:pt modelId="{18232758-D36A-40E3-8E63-A274CDBFECFF}" type="pres">
      <dgm:prSet presAssocID="{25586F7E-E8CA-4D67-8F6D-CE5A8CD79AB8}" presName="parentLin" presStyleCnt="0"/>
      <dgm:spPr/>
    </dgm:pt>
    <dgm:pt modelId="{6678F206-F2C4-4280-BB3A-3404CFD62E32}" type="pres">
      <dgm:prSet presAssocID="{25586F7E-E8CA-4D67-8F6D-CE5A8CD79AB8}" presName="parentLeftMargin" presStyleLbl="node1" presStyleIdx="1" presStyleCnt="5"/>
      <dgm:spPr/>
    </dgm:pt>
    <dgm:pt modelId="{659283ED-E70F-4A04-A97D-423CD9A5BBAD}" type="pres">
      <dgm:prSet presAssocID="{25586F7E-E8CA-4D67-8F6D-CE5A8CD79AB8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2F042A12-4773-451D-869D-FE19F389AD68}" type="pres">
      <dgm:prSet presAssocID="{25586F7E-E8CA-4D67-8F6D-CE5A8CD79AB8}" presName="negativeSpace" presStyleCnt="0"/>
      <dgm:spPr/>
    </dgm:pt>
    <dgm:pt modelId="{F3BADDB1-FC15-4ABD-AC5C-A59E11F327A9}" type="pres">
      <dgm:prSet presAssocID="{25586F7E-E8CA-4D67-8F6D-CE5A8CD79AB8}" presName="childText" presStyleLbl="conFgAcc1" presStyleIdx="2" presStyleCnt="5">
        <dgm:presLayoutVars>
          <dgm:bulletEnabled val="1"/>
        </dgm:presLayoutVars>
      </dgm:prSet>
      <dgm:spPr/>
    </dgm:pt>
    <dgm:pt modelId="{53DEF816-4F76-43C2-B1A9-C3DAA4B0DC96}" type="pres">
      <dgm:prSet presAssocID="{1E2E3EA6-FC6D-463D-8360-30CA475652CC}" presName="spaceBetweenRectangles" presStyleCnt="0"/>
      <dgm:spPr/>
    </dgm:pt>
    <dgm:pt modelId="{25FF501F-1B1B-4529-B624-F29ECA6F1A34}" type="pres">
      <dgm:prSet presAssocID="{DCB13821-D8C2-49D4-942A-36C72C4395E3}" presName="parentLin" presStyleCnt="0"/>
      <dgm:spPr/>
    </dgm:pt>
    <dgm:pt modelId="{E8339F52-5EF3-4B5C-9C60-ABCC377B5891}" type="pres">
      <dgm:prSet presAssocID="{DCB13821-D8C2-49D4-942A-36C72C4395E3}" presName="parentLeftMargin" presStyleLbl="node1" presStyleIdx="2" presStyleCnt="5"/>
      <dgm:spPr/>
    </dgm:pt>
    <dgm:pt modelId="{726B2C56-A675-487C-92A6-3A769B7011B2}" type="pres">
      <dgm:prSet presAssocID="{DCB13821-D8C2-49D4-942A-36C72C4395E3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86E41C1E-B081-46D6-AA91-911A3893674A}" type="pres">
      <dgm:prSet presAssocID="{DCB13821-D8C2-49D4-942A-36C72C4395E3}" presName="negativeSpace" presStyleCnt="0"/>
      <dgm:spPr/>
    </dgm:pt>
    <dgm:pt modelId="{E39BBB5B-EED9-4D8F-8231-ED891398A8D3}" type="pres">
      <dgm:prSet presAssocID="{DCB13821-D8C2-49D4-942A-36C72C4395E3}" presName="childText" presStyleLbl="conFgAcc1" presStyleIdx="3" presStyleCnt="5">
        <dgm:presLayoutVars>
          <dgm:bulletEnabled val="1"/>
        </dgm:presLayoutVars>
      </dgm:prSet>
      <dgm:spPr/>
    </dgm:pt>
    <dgm:pt modelId="{56D10A05-ED3B-43D3-A32C-E493BFCE97C2}" type="pres">
      <dgm:prSet presAssocID="{7264AFCC-1B00-4E2C-80A4-6CA7AB7932E7}" presName="spaceBetweenRectangles" presStyleCnt="0"/>
      <dgm:spPr/>
    </dgm:pt>
    <dgm:pt modelId="{ABB20CEE-7481-4C1D-BC30-346E9E2D0ED6}" type="pres">
      <dgm:prSet presAssocID="{B6568801-5226-403C-8D9A-2E436046C7CE}" presName="parentLin" presStyleCnt="0"/>
      <dgm:spPr/>
    </dgm:pt>
    <dgm:pt modelId="{A671D0D0-7918-46A9-865D-CDE33A9C3133}" type="pres">
      <dgm:prSet presAssocID="{B6568801-5226-403C-8D9A-2E436046C7CE}" presName="parentLeftMargin" presStyleLbl="node1" presStyleIdx="3" presStyleCnt="5"/>
      <dgm:spPr/>
    </dgm:pt>
    <dgm:pt modelId="{86A07300-6377-476D-B61A-0286969FA91B}" type="pres">
      <dgm:prSet presAssocID="{B6568801-5226-403C-8D9A-2E436046C7CE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5F3E93BA-ADF9-405F-BC39-C995EE675EB5}" type="pres">
      <dgm:prSet presAssocID="{B6568801-5226-403C-8D9A-2E436046C7CE}" presName="negativeSpace" presStyleCnt="0"/>
      <dgm:spPr/>
    </dgm:pt>
    <dgm:pt modelId="{6803CB21-8D2E-4E5C-BCF2-B971F36BAFAF}" type="pres">
      <dgm:prSet presAssocID="{B6568801-5226-403C-8D9A-2E436046C7CE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472D981F-0967-4C20-AE90-6791C8D8A119}" type="presOf" srcId="{25586F7E-E8CA-4D67-8F6D-CE5A8CD79AB8}" destId="{6678F206-F2C4-4280-BB3A-3404CFD62E32}" srcOrd="0" destOrd="0" presId="urn:microsoft.com/office/officeart/2005/8/layout/list1"/>
    <dgm:cxn modelId="{DBB26922-10B5-4587-B268-C0E37A048031}" type="presOf" srcId="{9307C9E6-DFCC-4153-88F1-461BE69657F7}" destId="{50EC23A0-7A4B-44DA-A87B-669C3AB404A3}" srcOrd="1" destOrd="0" presId="urn:microsoft.com/office/officeart/2005/8/layout/list1"/>
    <dgm:cxn modelId="{26E2E428-60F1-4477-A55D-0F51E9AF5608}" type="presOf" srcId="{B6568801-5226-403C-8D9A-2E436046C7CE}" destId="{A671D0D0-7918-46A9-865D-CDE33A9C3133}" srcOrd="0" destOrd="0" presId="urn:microsoft.com/office/officeart/2005/8/layout/list1"/>
    <dgm:cxn modelId="{3814E828-249B-4E2A-B078-5E59607FC98D}" type="presOf" srcId="{25586F7E-E8CA-4D67-8F6D-CE5A8CD79AB8}" destId="{659283ED-E70F-4A04-A97D-423CD9A5BBAD}" srcOrd="1" destOrd="0" presId="urn:microsoft.com/office/officeart/2005/8/layout/list1"/>
    <dgm:cxn modelId="{3FC9AA29-6DD5-46D9-B2BD-3FDA586C565D}" type="presOf" srcId="{DCB13821-D8C2-49D4-942A-36C72C4395E3}" destId="{E8339F52-5EF3-4B5C-9C60-ABCC377B5891}" srcOrd="0" destOrd="0" presId="urn:microsoft.com/office/officeart/2005/8/layout/list1"/>
    <dgm:cxn modelId="{1467A23A-A4EB-4A5F-A069-7DDDA924110E}" srcId="{85DE91CA-72DB-46C9-AE5E-0DE0968F5BD3}" destId="{25586F7E-E8CA-4D67-8F6D-CE5A8CD79AB8}" srcOrd="2" destOrd="0" parTransId="{3FEF81EC-E724-4C2B-A557-553C4E1A3CDB}" sibTransId="{1E2E3EA6-FC6D-463D-8360-30CA475652CC}"/>
    <dgm:cxn modelId="{4EA6CE60-1CCD-451B-BAF6-AEA42D69F041}" type="presOf" srcId="{85DE91CA-72DB-46C9-AE5E-0DE0968F5BD3}" destId="{BCA81254-51A2-4928-B525-71F5E76D646E}" srcOrd="0" destOrd="0" presId="urn:microsoft.com/office/officeart/2005/8/layout/list1"/>
    <dgm:cxn modelId="{B3832F44-C93F-4EAC-9E8F-E99916F6157F}" type="presOf" srcId="{9307C9E6-DFCC-4153-88F1-461BE69657F7}" destId="{70E7B2B4-15F9-426D-B57E-2CB508D23255}" srcOrd="0" destOrd="0" presId="urn:microsoft.com/office/officeart/2005/8/layout/list1"/>
    <dgm:cxn modelId="{22A8A344-8D5B-4D35-8B1D-2C864475B5E4}" srcId="{85DE91CA-72DB-46C9-AE5E-0DE0968F5BD3}" destId="{9307C9E6-DFCC-4153-88F1-461BE69657F7}" srcOrd="1" destOrd="0" parTransId="{3371E9E1-4573-404A-8DCF-E333D7C97638}" sibTransId="{9637E2CF-9889-45F1-B271-8051AB33BE30}"/>
    <dgm:cxn modelId="{7A160E4C-9DBB-4AAF-9E0C-48AA37A1A2B8}" type="presOf" srcId="{DCB13821-D8C2-49D4-942A-36C72C4395E3}" destId="{726B2C56-A675-487C-92A6-3A769B7011B2}" srcOrd="1" destOrd="0" presId="urn:microsoft.com/office/officeart/2005/8/layout/list1"/>
    <dgm:cxn modelId="{8B83596C-6E76-475C-A096-258D0CCF57B4}" srcId="{85DE91CA-72DB-46C9-AE5E-0DE0968F5BD3}" destId="{080E418D-7DB8-406C-8C1C-D5A755EBA3BF}" srcOrd="0" destOrd="0" parTransId="{B89C437A-0B25-4785-9674-D1F0CC8ED6FF}" sibTransId="{E1699B33-2041-4581-A07B-94969E856641}"/>
    <dgm:cxn modelId="{D093556E-DB4A-42B0-B03F-B2CB609ABDC5}" type="presOf" srcId="{080E418D-7DB8-406C-8C1C-D5A755EBA3BF}" destId="{7DF971A6-10B9-4F27-912C-5D0168A98105}" srcOrd="1" destOrd="0" presId="urn:microsoft.com/office/officeart/2005/8/layout/list1"/>
    <dgm:cxn modelId="{202CBB57-589E-49E1-929C-123BB0E87A9A}" srcId="{85DE91CA-72DB-46C9-AE5E-0DE0968F5BD3}" destId="{B6568801-5226-403C-8D9A-2E436046C7CE}" srcOrd="4" destOrd="0" parTransId="{26D68F0D-53D6-40B9-AA24-5181515BBFB2}" sibTransId="{761DA3C1-8D1C-4E6B-901A-D75720E7B793}"/>
    <dgm:cxn modelId="{93C2E4A5-7417-4BED-8067-B61A8567688D}" type="presOf" srcId="{B6568801-5226-403C-8D9A-2E436046C7CE}" destId="{86A07300-6377-476D-B61A-0286969FA91B}" srcOrd="1" destOrd="0" presId="urn:microsoft.com/office/officeart/2005/8/layout/list1"/>
    <dgm:cxn modelId="{873DDBAD-1DC8-4BD3-9F35-60C18224CBB9}" srcId="{85DE91CA-72DB-46C9-AE5E-0DE0968F5BD3}" destId="{DCB13821-D8C2-49D4-942A-36C72C4395E3}" srcOrd="3" destOrd="0" parTransId="{01F432A6-C02A-4C0C-A039-81B435AA0D99}" sibTransId="{7264AFCC-1B00-4E2C-80A4-6CA7AB7932E7}"/>
    <dgm:cxn modelId="{16CEA0C6-2882-4BD4-9464-014C012D3C22}" type="presOf" srcId="{080E418D-7DB8-406C-8C1C-D5A755EBA3BF}" destId="{8A038D96-1A63-4BEB-865B-5852DBEDE6F3}" srcOrd="0" destOrd="0" presId="urn:microsoft.com/office/officeart/2005/8/layout/list1"/>
    <dgm:cxn modelId="{B40DE2BB-54F5-4609-800E-A9076AFEF3C5}" type="presParOf" srcId="{BCA81254-51A2-4928-B525-71F5E76D646E}" destId="{E97055F3-6E42-4B88-9CD8-DF990CE52994}" srcOrd="0" destOrd="0" presId="urn:microsoft.com/office/officeart/2005/8/layout/list1"/>
    <dgm:cxn modelId="{96A14064-8F8B-4948-B37C-E60C6DD27845}" type="presParOf" srcId="{E97055F3-6E42-4B88-9CD8-DF990CE52994}" destId="{8A038D96-1A63-4BEB-865B-5852DBEDE6F3}" srcOrd="0" destOrd="0" presId="urn:microsoft.com/office/officeart/2005/8/layout/list1"/>
    <dgm:cxn modelId="{997748D1-60C8-4D87-85FF-93A10157B1C7}" type="presParOf" srcId="{E97055F3-6E42-4B88-9CD8-DF990CE52994}" destId="{7DF971A6-10B9-4F27-912C-5D0168A98105}" srcOrd="1" destOrd="0" presId="urn:microsoft.com/office/officeart/2005/8/layout/list1"/>
    <dgm:cxn modelId="{053CB47F-1BBF-46B5-B3D7-43433ED6ABD2}" type="presParOf" srcId="{BCA81254-51A2-4928-B525-71F5E76D646E}" destId="{7B597CAC-7CA4-4D50-8E60-4AC67EC55930}" srcOrd="1" destOrd="0" presId="urn:microsoft.com/office/officeart/2005/8/layout/list1"/>
    <dgm:cxn modelId="{115A69DB-D20F-4D83-8C1B-E89F8C2B6298}" type="presParOf" srcId="{BCA81254-51A2-4928-B525-71F5E76D646E}" destId="{F579D9D4-78D7-4866-8A6E-A88AD2D7211F}" srcOrd="2" destOrd="0" presId="urn:microsoft.com/office/officeart/2005/8/layout/list1"/>
    <dgm:cxn modelId="{DE156746-D56A-447E-B4E4-2B13F414C15D}" type="presParOf" srcId="{BCA81254-51A2-4928-B525-71F5E76D646E}" destId="{ED5189CE-C861-447E-A4FF-FFE699855BAA}" srcOrd="3" destOrd="0" presId="urn:microsoft.com/office/officeart/2005/8/layout/list1"/>
    <dgm:cxn modelId="{B24B0792-8F83-40D4-A1DF-8DCE392C2DB5}" type="presParOf" srcId="{BCA81254-51A2-4928-B525-71F5E76D646E}" destId="{3D1F347F-54D5-43EE-936D-CCE8D3A953E0}" srcOrd="4" destOrd="0" presId="urn:microsoft.com/office/officeart/2005/8/layout/list1"/>
    <dgm:cxn modelId="{F8DF7234-80F2-4643-A855-0314E0C4ACD9}" type="presParOf" srcId="{3D1F347F-54D5-43EE-936D-CCE8D3A953E0}" destId="{70E7B2B4-15F9-426D-B57E-2CB508D23255}" srcOrd="0" destOrd="0" presId="urn:microsoft.com/office/officeart/2005/8/layout/list1"/>
    <dgm:cxn modelId="{56DC0FB0-21F1-4D40-841F-10C259DE4712}" type="presParOf" srcId="{3D1F347F-54D5-43EE-936D-CCE8D3A953E0}" destId="{50EC23A0-7A4B-44DA-A87B-669C3AB404A3}" srcOrd="1" destOrd="0" presId="urn:microsoft.com/office/officeart/2005/8/layout/list1"/>
    <dgm:cxn modelId="{071DF4D5-8553-4010-A043-5B1E0960AF28}" type="presParOf" srcId="{BCA81254-51A2-4928-B525-71F5E76D646E}" destId="{291C0CCC-FC9A-42C5-B3C7-68B30FC037E6}" srcOrd="5" destOrd="0" presId="urn:microsoft.com/office/officeart/2005/8/layout/list1"/>
    <dgm:cxn modelId="{1765F2E3-DC32-4744-A74C-0B6ADCBD73F2}" type="presParOf" srcId="{BCA81254-51A2-4928-B525-71F5E76D646E}" destId="{13D65B16-1248-4FE5-A75A-4720E21F9742}" srcOrd="6" destOrd="0" presId="urn:microsoft.com/office/officeart/2005/8/layout/list1"/>
    <dgm:cxn modelId="{F0787D6B-2FA3-473A-821D-E8332C142976}" type="presParOf" srcId="{BCA81254-51A2-4928-B525-71F5E76D646E}" destId="{E74B9590-9FA0-4C81-B415-9244C73728A7}" srcOrd="7" destOrd="0" presId="urn:microsoft.com/office/officeart/2005/8/layout/list1"/>
    <dgm:cxn modelId="{219BDBFF-CB3B-447A-927C-F2C4D67A9D5B}" type="presParOf" srcId="{BCA81254-51A2-4928-B525-71F5E76D646E}" destId="{18232758-D36A-40E3-8E63-A274CDBFECFF}" srcOrd="8" destOrd="0" presId="urn:microsoft.com/office/officeart/2005/8/layout/list1"/>
    <dgm:cxn modelId="{176EC54F-73D1-4A09-B7EA-569C38EA2650}" type="presParOf" srcId="{18232758-D36A-40E3-8E63-A274CDBFECFF}" destId="{6678F206-F2C4-4280-BB3A-3404CFD62E32}" srcOrd="0" destOrd="0" presId="urn:microsoft.com/office/officeart/2005/8/layout/list1"/>
    <dgm:cxn modelId="{D6692CE3-B7ED-4FC1-A53B-3D698E402828}" type="presParOf" srcId="{18232758-D36A-40E3-8E63-A274CDBFECFF}" destId="{659283ED-E70F-4A04-A97D-423CD9A5BBAD}" srcOrd="1" destOrd="0" presId="urn:microsoft.com/office/officeart/2005/8/layout/list1"/>
    <dgm:cxn modelId="{C3D39C19-E9F3-42D3-B743-AAE9ED06E8EA}" type="presParOf" srcId="{BCA81254-51A2-4928-B525-71F5E76D646E}" destId="{2F042A12-4773-451D-869D-FE19F389AD68}" srcOrd="9" destOrd="0" presId="urn:microsoft.com/office/officeart/2005/8/layout/list1"/>
    <dgm:cxn modelId="{0856F373-2500-458C-94DF-D6B2950B433C}" type="presParOf" srcId="{BCA81254-51A2-4928-B525-71F5E76D646E}" destId="{F3BADDB1-FC15-4ABD-AC5C-A59E11F327A9}" srcOrd="10" destOrd="0" presId="urn:microsoft.com/office/officeart/2005/8/layout/list1"/>
    <dgm:cxn modelId="{136BF7F3-9C98-444C-B7D2-A156604B7913}" type="presParOf" srcId="{BCA81254-51A2-4928-B525-71F5E76D646E}" destId="{53DEF816-4F76-43C2-B1A9-C3DAA4B0DC96}" srcOrd="11" destOrd="0" presId="urn:microsoft.com/office/officeart/2005/8/layout/list1"/>
    <dgm:cxn modelId="{A749F39A-22C1-4ABE-B73D-4CED1BCD12CF}" type="presParOf" srcId="{BCA81254-51A2-4928-B525-71F5E76D646E}" destId="{25FF501F-1B1B-4529-B624-F29ECA6F1A34}" srcOrd="12" destOrd="0" presId="urn:microsoft.com/office/officeart/2005/8/layout/list1"/>
    <dgm:cxn modelId="{DA03062B-5FFA-4D0D-9FFB-14E8D34483C1}" type="presParOf" srcId="{25FF501F-1B1B-4529-B624-F29ECA6F1A34}" destId="{E8339F52-5EF3-4B5C-9C60-ABCC377B5891}" srcOrd="0" destOrd="0" presId="urn:microsoft.com/office/officeart/2005/8/layout/list1"/>
    <dgm:cxn modelId="{43899F3C-A8D5-41F4-9B75-8A5618774932}" type="presParOf" srcId="{25FF501F-1B1B-4529-B624-F29ECA6F1A34}" destId="{726B2C56-A675-487C-92A6-3A769B7011B2}" srcOrd="1" destOrd="0" presId="urn:microsoft.com/office/officeart/2005/8/layout/list1"/>
    <dgm:cxn modelId="{23BCB4E1-69B8-41C3-A3EF-9E87D3E2C1DC}" type="presParOf" srcId="{BCA81254-51A2-4928-B525-71F5E76D646E}" destId="{86E41C1E-B081-46D6-AA91-911A3893674A}" srcOrd="13" destOrd="0" presId="urn:microsoft.com/office/officeart/2005/8/layout/list1"/>
    <dgm:cxn modelId="{CD4AFA1D-B812-4969-92BF-0B4F16A72312}" type="presParOf" srcId="{BCA81254-51A2-4928-B525-71F5E76D646E}" destId="{E39BBB5B-EED9-4D8F-8231-ED891398A8D3}" srcOrd="14" destOrd="0" presId="urn:microsoft.com/office/officeart/2005/8/layout/list1"/>
    <dgm:cxn modelId="{8A87AFAB-0143-4036-BCBE-255D6A211270}" type="presParOf" srcId="{BCA81254-51A2-4928-B525-71F5E76D646E}" destId="{56D10A05-ED3B-43D3-A32C-E493BFCE97C2}" srcOrd="15" destOrd="0" presId="urn:microsoft.com/office/officeart/2005/8/layout/list1"/>
    <dgm:cxn modelId="{7F92929E-C698-4200-AF47-94D652182043}" type="presParOf" srcId="{BCA81254-51A2-4928-B525-71F5E76D646E}" destId="{ABB20CEE-7481-4C1D-BC30-346E9E2D0ED6}" srcOrd="16" destOrd="0" presId="urn:microsoft.com/office/officeart/2005/8/layout/list1"/>
    <dgm:cxn modelId="{BCBF8D91-1506-41BB-8101-746D20532B37}" type="presParOf" srcId="{ABB20CEE-7481-4C1D-BC30-346E9E2D0ED6}" destId="{A671D0D0-7918-46A9-865D-CDE33A9C3133}" srcOrd="0" destOrd="0" presId="urn:microsoft.com/office/officeart/2005/8/layout/list1"/>
    <dgm:cxn modelId="{157EF501-3538-49AA-92E6-27511133585F}" type="presParOf" srcId="{ABB20CEE-7481-4C1D-BC30-346E9E2D0ED6}" destId="{86A07300-6377-476D-B61A-0286969FA91B}" srcOrd="1" destOrd="0" presId="urn:microsoft.com/office/officeart/2005/8/layout/list1"/>
    <dgm:cxn modelId="{FBD05B9A-9321-44E0-BD84-AF96E50B97CA}" type="presParOf" srcId="{BCA81254-51A2-4928-B525-71F5E76D646E}" destId="{5F3E93BA-ADF9-405F-BC39-C995EE675EB5}" srcOrd="17" destOrd="0" presId="urn:microsoft.com/office/officeart/2005/8/layout/list1"/>
    <dgm:cxn modelId="{9A0225DE-AC98-41DD-961A-1F3B2D6EB6F0}" type="presParOf" srcId="{BCA81254-51A2-4928-B525-71F5E76D646E}" destId="{6803CB21-8D2E-4E5C-BCF2-B971F36BAFAF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79D9D4-78D7-4866-8A6E-A88AD2D7211F}">
      <dsp:nvSpPr>
        <dsp:cNvPr id="0" name=""/>
        <dsp:cNvSpPr/>
      </dsp:nvSpPr>
      <dsp:spPr>
        <a:xfrm>
          <a:off x="0" y="573342"/>
          <a:ext cx="6523301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F971A6-10B9-4F27-912C-5D0168A98105}">
      <dsp:nvSpPr>
        <dsp:cNvPr id="0" name=""/>
        <dsp:cNvSpPr/>
      </dsp:nvSpPr>
      <dsp:spPr>
        <a:xfrm>
          <a:off x="326165" y="351942"/>
          <a:ext cx="4566310" cy="4428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596" tIns="0" rIns="172596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 err="1"/>
            <a:t>Escollir</a:t>
          </a:r>
          <a:r>
            <a:rPr lang="en-US" sz="1500" b="0" i="0" kern="1200" dirty="0"/>
            <a:t> </a:t>
          </a:r>
          <a:r>
            <a:rPr lang="en-US" sz="1500" b="0" i="0" kern="1200" dirty="0" err="1"/>
            <a:t>polítiques</a:t>
          </a:r>
          <a:r>
            <a:rPr lang="en-US" sz="1500" b="0" i="0" kern="1200" dirty="0"/>
            <a:t>  a </a:t>
          </a:r>
          <a:r>
            <a:rPr lang="en-US" sz="1500" b="0" i="0" kern="1200" dirty="0" err="1"/>
            <a:t>aprendre</a:t>
          </a:r>
          <a:endParaRPr lang="en-US" sz="1500" kern="1200" dirty="0"/>
        </a:p>
      </dsp:txBody>
      <dsp:txXfrm>
        <a:off x="347781" y="373558"/>
        <a:ext cx="4523078" cy="399568"/>
      </dsp:txXfrm>
    </dsp:sp>
    <dsp:sp modelId="{13D65B16-1248-4FE5-A75A-4720E21F9742}">
      <dsp:nvSpPr>
        <dsp:cNvPr id="0" name=""/>
        <dsp:cNvSpPr/>
      </dsp:nvSpPr>
      <dsp:spPr>
        <a:xfrm>
          <a:off x="0" y="1253742"/>
          <a:ext cx="6523301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EC23A0-7A4B-44DA-A87B-669C3AB404A3}">
      <dsp:nvSpPr>
        <dsp:cNvPr id="0" name=""/>
        <dsp:cNvSpPr/>
      </dsp:nvSpPr>
      <dsp:spPr>
        <a:xfrm>
          <a:off x="326165" y="1032342"/>
          <a:ext cx="4566310" cy="4428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596" tIns="0" rIns="172596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 err="1"/>
            <a:t>Modelitzar</a:t>
          </a:r>
          <a:r>
            <a:rPr lang="en-US" sz="1500" b="0" i="0" kern="1200" dirty="0"/>
            <a:t> les </a:t>
          </a:r>
          <a:r>
            <a:rPr lang="en-US" sz="1500" b="0" i="0" kern="1200" dirty="0" err="1"/>
            <a:t>polítiques</a:t>
          </a:r>
          <a:endParaRPr lang="en-US" sz="1500" kern="1200" dirty="0"/>
        </a:p>
      </dsp:txBody>
      <dsp:txXfrm>
        <a:off x="347781" y="1053958"/>
        <a:ext cx="4523078" cy="399568"/>
      </dsp:txXfrm>
    </dsp:sp>
    <dsp:sp modelId="{F3BADDB1-FC15-4ABD-AC5C-A59E11F327A9}">
      <dsp:nvSpPr>
        <dsp:cNvPr id="0" name=""/>
        <dsp:cNvSpPr/>
      </dsp:nvSpPr>
      <dsp:spPr>
        <a:xfrm>
          <a:off x="0" y="1934142"/>
          <a:ext cx="6523301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9283ED-E70F-4A04-A97D-423CD9A5BBAD}">
      <dsp:nvSpPr>
        <dsp:cNvPr id="0" name=""/>
        <dsp:cNvSpPr/>
      </dsp:nvSpPr>
      <dsp:spPr>
        <a:xfrm>
          <a:off x="326165" y="1712742"/>
          <a:ext cx="4566310" cy="4428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596" tIns="0" rIns="172596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/>
            <a:t>Sessions </a:t>
          </a:r>
          <a:r>
            <a:rPr lang="en-US" sz="1500" b="0" i="0" kern="1200" dirty="0" err="1"/>
            <a:t>d’entrenament</a:t>
          </a:r>
          <a:endParaRPr lang="en-US" sz="1500" kern="1200" dirty="0"/>
        </a:p>
      </dsp:txBody>
      <dsp:txXfrm>
        <a:off x="347781" y="1734358"/>
        <a:ext cx="4523078" cy="399568"/>
      </dsp:txXfrm>
    </dsp:sp>
    <dsp:sp modelId="{E39BBB5B-EED9-4D8F-8231-ED891398A8D3}">
      <dsp:nvSpPr>
        <dsp:cNvPr id="0" name=""/>
        <dsp:cNvSpPr/>
      </dsp:nvSpPr>
      <dsp:spPr>
        <a:xfrm>
          <a:off x="0" y="2614542"/>
          <a:ext cx="6523301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6B2C56-A675-487C-92A6-3A769B7011B2}">
      <dsp:nvSpPr>
        <dsp:cNvPr id="0" name=""/>
        <dsp:cNvSpPr/>
      </dsp:nvSpPr>
      <dsp:spPr>
        <a:xfrm>
          <a:off x="326165" y="2393142"/>
          <a:ext cx="4566310" cy="4428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596" tIns="0" rIns="172596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 err="1"/>
            <a:t>Estadístiques</a:t>
          </a:r>
          <a:r>
            <a:rPr lang="en-US" sz="1500" b="0" i="0" kern="1200" dirty="0"/>
            <a:t> </a:t>
          </a:r>
          <a:endParaRPr lang="en-US" sz="1500" kern="1200" dirty="0"/>
        </a:p>
      </dsp:txBody>
      <dsp:txXfrm>
        <a:off x="347781" y="2414758"/>
        <a:ext cx="4523078" cy="399568"/>
      </dsp:txXfrm>
    </dsp:sp>
    <dsp:sp modelId="{6803CB21-8D2E-4E5C-BCF2-B971F36BAFAF}">
      <dsp:nvSpPr>
        <dsp:cNvPr id="0" name=""/>
        <dsp:cNvSpPr/>
      </dsp:nvSpPr>
      <dsp:spPr>
        <a:xfrm>
          <a:off x="0" y="3294942"/>
          <a:ext cx="6523301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A07300-6377-476D-B61A-0286969FA91B}">
      <dsp:nvSpPr>
        <dsp:cNvPr id="0" name=""/>
        <dsp:cNvSpPr/>
      </dsp:nvSpPr>
      <dsp:spPr>
        <a:xfrm>
          <a:off x="326165" y="3073542"/>
          <a:ext cx="4566310" cy="4428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596" tIns="0" rIns="172596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 err="1"/>
            <a:t>Utilitzar</a:t>
          </a:r>
          <a:r>
            <a:rPr lang="en-US" sz="1500" b="0" i="0" kern="1200" dirty="0"/>
            <a:t> les </a:t>
          </a:r>
          <a:r>
            <a:rPr lang="en-US" sz="1500" b="0" i="0" kern="1200" dirty="0" err="1"/>
            <a:t>xarxes</a:t>
          </a:r>
          <a:r>
            <a:rPr lang="en-US" sz="1500" b="0" i="0" kern="1200" dirty="0"/>
            <a:t> </a:t>
          </a:r>
          <a:r>
            <a:rPr lang="en-US" sz="1500" b="0" i="0" kern="1200" dirty="0" err="1"/>
            <a:t>neuronals</a:t>
          </a:r>
          <a:r>
            <a:rPr lang="en-US" sz="1500" b="0" i="0" kern="1200" dirty="0"/>
            <a:t> </a:t>
          </a:r>
          <a:r>
            <a:rPr lang="en-US" sz="1500" b="0" i="0" kern="1200" dirty="0" err="1"/>
            <a:t>en</a:t>
          </a:r>
          <a:r>
            <a:rPr lang="en-US" sz="1500" b="0" i="0" kern="1200" dirty="0"/>
            <a:t> mode </a:t>
          </a:r>
          <a:r>
            <a:rPr lang="en-US" sz="1500" b="0" i="0" kern="1200" dirty="0" err="1"/>
            <a:t>inferència</a:t>
          </a:r>
          <a:endParaRPr lang="en-US" sz="1500" kern="1200" dirty="0"/>
        </a:p>
      </dsp:txBody>
      <dsp:txXfrm>
        <a:off x="347781" y="3095158"/>
        <a:ext cx="4523078" cy="3995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57A23F45-CDAE-8A40-8DE7-92A0BBC119B7}"/>
              </a:ext>
            </a:extLst>
          </p:cNvPr>
          <p:cNvSpPr/>
          <p:nvPr/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12/12/2021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290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E9CB83EF-4143-5A45-9B3A-9E70DD50253B}"/>
              </a:ext>
            </a:extLst>
          </p:cNvPr>
          <p:cNvSpPr/>
          <p:nvPr/>
        </p:nvSpPr>
        <p:spPr>
          <a:xfrm>
            <a:off x="11415183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165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24AF3281-BC22-374D-A461-8B3181F600AA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654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BD33FF1F-6094-0B4A-A3E4-6B0D9283DB44}"/>
              </a:ext>
            </a:extLst>
          </p:cNvPr>
          <p:cNvSpPr/>
          <p:nvPr/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952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291015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24E27617-2112-2342-9FF1-39F2A241CCCC}"/>
              </a:ext>
            </a:extLst>
          </p:cNvPr>
          <p:cNvSpPr/>
          <p:nvPr/>
        </p:nvSpPr>
        <p:spPr>
          <a:xfrm>
            <a:off x="408637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12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1D2311-E9B8-F041-A7B8-D5696903F22A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737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C5F6C588-FC1B-3147-AFA1-CD7D76C5AEAC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187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54FB0990-6F8D-B048-8309-19B0D1A41033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356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47">
            <a:extLst>
              <a:ext uri="{FF2B5EF4-FFF2-40B4-BE49-F238E27FC236}">
                <a16:creationId xmlns:a16="http://schemas.microsoft.com/office/drawing/2014/main" id="{97F434CF-7503-CE4F-8426-C312C6315AD0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DBFB2F-FE34-E349-9484-C275FBE3161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460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FD988250-C554-DE44-B887-57D0B2AA8E37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80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A3DF5D0-8A2C-A049-9132-EE1EF7D014D4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808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12/12/2021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282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System Font Regular"/>
        <a:buChar char="–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4F048CC-17C9-B246-BF2A-29E51AD1C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A8BCE3-D518-4E64-AAAE-C24498E7F5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972" b="1577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Rectangle">
            <a:extLst>
              <a:ext uri="{FF2B5EF4-FFF2-40B4-BE49-F238E27FC236}">
                <a16:creationId xmlns:a16="http://schemas.microsoft.com/office/drawing/2014/main" id="{53C4D10E-16D3-5D49-A995-1FD27619A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7883" y="1096771"/>
            <a:ext cx="4701054" cy="5761229"/>
          </a:xfrm>
          <a:prstGeom prst="rect">
            <a:avLst/>
          </a:prstGeom>
          <a:gradFill flip="none" rotWithShape="1">
            <a:gsLst>
              <a:gs pos="32000">
                <a:schemeClr val="bg1">
                  <a:alpha val="67000"/>
                </a:schemeClr>
              </a:gs>
              <a:gs pos="0">
                <a:schemeClr val="bg1">
                  <a:alpha val="55000"/>
                </a:schemeClr>
              </a:gs>
              <a:gs pos="99000">
                <a:schemeClr val="bg1">
                  <a:alpha val="5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2" name="Cross 21">
            <a:extLst>
              <a:ext uri="{FF2B5EF4-FFF2-40B4-BE49-F238E27FC236}">
                <a16:creationId xmlns:a16="http://schemas.microsoft.com/office/drawing/2014/main" id="{24124FF1-775D-AC4A-81D0-73FC0F54A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71505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DB9C477-0868-4680-850F-576BF56613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6362" y="1625608"/>
            <a:ext cx="3882842" cy="272216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200"/>
              <a:t>Jumper NPC prototype	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6FF74E7-0681-48C0-908C-94427BF8C2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362" y="4466845"/>
            <a:ext cx="3882842" cy="882904"/>
          </a:xfrm>
        </p:spPr>
        <p:txBody>
          <a:bodyPr>
            <a:normAutofit/>
          </a:bodyPr>
          <a:lstStyle/>
          <a:p>
            <a:r>
              <a:rPr lang="en-US" dirty="0"/>
              <a:t>Wilber Bermeo Quito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BCE363F-7361-A345-BB3D-2E8D881972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3666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7731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F291BE0-7A7E-D04F-974F-9F4577FB2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ross 12">
            <a:extLst>
              <a:ext uri="{FF2B5EF4-FFF2-40B4-BE49-F238E27FC236}">
                <a16:creationId xmlns:a16="http://schemas.microsoft.com/office/drawing/2014/main" id="{BD33FF1F-6094-0B4A-A3E4-6B0D9283D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78A6D9C-C7A5-414B-8CB7-E31470D7D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909801E-AEDC-48D7-A6F9-522286094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3609983" cy="14465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Eines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arquitectura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CE01551-474F-40E4-AEC7-75E6978227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50" y="2691638"/>
            <a:ext cx="3609983" cy="318858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Unity</a:t>
            </a:r>
          </a:p>
          <a:p>
            <a:r>
              <a:rPr lang="en-US" dirty="0"/>
              <a:t>ml-agents</a:t>
            </a:r>
          </a:p>
          <a:p>
            <a:r>
              <a:rPr lang="en-US" dirty="0" err="1"/>
              <a:t>mlagents</a:t>
            </a:r>
            <a:r>
              <a:rPr lang="en-US" dirty="0"/>
              <a:t>-learn</a:t>
            </a:r>
          </a:p>
          <a:p>
            <a:r>
              <a:rPr lang="en-US" dirty="0" err="1"/>
              <a:t>TensorBoard</a:t>
            </a:r>
            <a:r>
              <a:rPr lang="en-US" dirty="0"/>
              <a:t> </a:t>
            </a:r>
          </a:p>
        </p:txBody>
      </p:sp>
      <p:pic>
        <p:nvPicPr>
          <p:cNvPr id="6" name="Marcador de contenido 5" descr="Diagrama&#10;&#10;Descripción generada automáticamente">
            <a:extLst>
              <a:ext uri="{FF2B5EF4-FFF2-40B4-BE49-F238E27FC236}">
                <a16:creationId xmlns:a16="http://schemas.microsoft.com/office/drawing/2014/main" id="{056E749C-FA1A-4571-A409-37BE36566B0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688" y="1499314"/>
            <a:ext cx="6518645" cy="4123042"/>
          </a:xfrm>
          <a:prstGeom prst="rect">
            <a:avLst/>
          </a:prstGeom>
        </p:spPr>
      </p:pic>
      <p:sp>
        <p:nvSpPr>
          <p:cNvPr id="19" name="Cross 18">
            <a:extLst>
              <a:ext uri="{FF2B5EF4-FFF2-40B4-BE49-F238E27FC236}">
                <a16:creationId xmlns:a16="http://schemas.microsoft.com/office/drawing/2014/main" id="{BE50E7BE-734F-224D-B03E-074DE1D12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7667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CA5172B-100A-154D-8648-280629D6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895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8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B828069-8ABA-4A98-BB27-BA8C749AA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0"/>
            <a:ext cx="3198777" cy="4024885"/>
          </a:xfrm>
        </p:spPr>
        <p:txBody>
          <a:bodyPr>
            <a:normAutofit/>
          </a:bodyPr>
          <a:lstStyle/>
          <a:p>
            <a:r>
              <a:rPr lang="es-ES" dirty="0"/>
              <a:t>Qué </a:t>
            </a:r>
            <a:r>
              <a:rPr lang="es-ES" dirty="0" err="1"/>
              <a:t>s’ha</a:t>
            </a:r>
            <a:r>
              <a:rPr lang="es-ES" dirty="0"/>
              <a:t> </a:t>
            </a:r>
            <a:r>
              <a:rPr lang="es-ES" dirty="0" err="1"/>
              <a:t>fet</a:t>
            </a:r>
            <a:r>
              <a:rPr lang="en-US" dirty="0"/>
              <a:t>?</a:t>
            </a:r>
          </a:p>
        </p:txBody>
      </p:sp>
      <p:sp>
        <p:nvSpPr>
          <p:cNvPr id="50" name="Rectangle 10">
            <a:extLst>
              <a:ext uri="{FF2B5EF4-FFF2-40B4-BE49-F238E27FC236}">
                <a16:creationId xmlns:a16="http://schemas.microsoft.com/office/drawing/2014/main" id="{FB1CD9BE-93F1-ED44-946B-8354D74B0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1" name="Rectangle 12">
            <a:extLst>
              <a:ext uri="{FF2B5EF4-FFF2-40B4-BE49-F238E27FC236}">
                <a16:creationId xmlns:a16="http://schemas.microsoft.com/office/drawing/2014/main" id="{882E6E09-FCB0-5F41-8BAE-C0581D54B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Cross 14">
            <a:extLst>
              <a:ext uri="{FF2B5EF4-FFF2-40B4-BE49-F238E27FC236}">
                <a16:creationId xmlns:a16="http://schemas.microsoft.com/office/drawing/2014/main" id="{D269DB01-9C3C-7841-B8E8-6FDFEF70CB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3" name="Marcador de contenido 2">
            <a:extLst>
              <a:ext uri="{FF2B5EF4-FFF2-40B4-BE49-F238E27FC236}">
                <a16:creationId xmlns:a16="http://schemas.microsoft.com/office/drawing/2014/main" id="{BE52216F-1CF3-4090-B20F-DBA329349A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9357663"/>
              </p:ext>
            </p:extLst>
          </p:nvPr>
        </p:nvGraphicFramePr>
        <p:xfrm>
          <a:off x="4489428" y="1508251"/>
          <a:ext cx="6523301" cy="40248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48359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4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36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38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0" name="Rectangle 40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42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C17146A-9265-4A47-854B-13ED7081C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5833" y="222835"/>
            <a:ext cx="3377643" cy="27221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Versi</a:t>
            </a:r>
            <a:r>
              <a:rPr lang="es-ES" sz="6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ó</a:t>
            </a:r>
            <a:r>
              <a:rPr lang="es-ES" sz="6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1	</a:t>
            </a:r>
          </a:p>
        </p:txBody>
      </p:sp>
      <p:pic>
        <p:nvPicPr>
          <p:cNvPr id="9" name="Marcador de contenido 8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800F908E-23A0-462C-9719-2871C65B54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6393" y="3858230"/>
            <a:ext cx="3811030" cy="2086538"/>
          </a:xfrm>
          <a:prstGeom prst="rect">
            <a:avLst/>
          </a:prstGeom>
        </p:spPr>
      </p:pic>
      <p:pic>
        <p:nvPicPr>
          <p:cNvPr id="4" name="v1">
            <a:hlinkClick r:id="" action="ppaction://media"/>
            <a:extLst>
              <a:ext uri="{FF2B5EF4-FFF2-40B4-BE49-F238E27FC236}">
                <a16:creationId xmlns:a16="http://schemas.microsoft.com/office/drawing/2014/main" id="{826AC50D-C6EF-4AF6-96DE-7B186F5748D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77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1967" y="544854"/>
            <a:ext cx="7318373" cy="3787257"/>
          </a:xfrm>
          <a:prstGeom prst="rect">
            <a:avLst/>
          </a:prstGeom>
        </p:spPr>
      </p:pic>
      <p:sp>
        <p:nvSpPr>
          <p:cNvPr id="52" name="Cross 44">
            <a:extLst>
              <a:ext uri="{FF2B5EF4-FFF2-40B4-BE49-F238E27FC236}">
                <a16:creationId xmlns:a16="http://schemas.microsoft.com/office/drawing/2014/main" id="{8FF2C30B-C8A1-7E4F-9E2A-C1B204E51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74749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97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6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Marcador de contenido 9" descr="Imagen de la pantalla de un computador&#10;&#10;Descripción generada automáticamente con confianza baja">
            <a:extLst>
              <a:ext uri="{FF2B5EF4-FFF2-40B4-BE49-F238E27FC236}">
                <a16:creationId xmlns:a16="http://schemas.microsoft.com/office/drawing/2014/main" id="{DBEDE6C3-234E-480A-ADE4-B46BE19838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300" y="3909947"/>
            <a:ext cx="3609975" cy="2021586"/>
          </a:xfrm>
        </p:spPr>
      </p:pic>
      <p:pic>
        <p:nvPicPr>
          <p:cNvPr id="7" name="v2.1">
            <a:hlinkClick r:id="" action="ppaction://media"/>
            <a:extLst>
              <a:ext uri="{FF2B5EF4-FFF2-40B4-BE49-F238E27FC236}">
                <a16:creationId xmlns:a16="http://schemas.microsoft.com/office/drawing/2014/main" id="{52D9805E-495D-4F05-9792-B41EB73AA50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53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7530" y="571500"/>
            <a:ext cx="7380301" cy="3819305"/>
          </a:xfrm>
          <a:prstGeom prst="rect">
            <a:avLst/>
          </a:prstGeom>
        </p:spPr>
      </p:pic>
      <p:sp>
        <p:nvSpPr>
          <p:cNvPr id="16" name="Cross 15">
            <a:extLst>
              <a:ext uri="{FF2B5EF4-FFF2-40B4-BE49-F238E27FC236}">
                <a16:creationId xmlns:a16="http://schemas.microsoft.com/office/drawing/2014/main" id="{7B768144-4A9A-EF4F-89C6-859C48A1A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2857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3F0DEE-0C91-A94B-BED4-444EDE341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ítulo 1">
            <a:extLst>
              <a:ext uri="{FF2B5EF4-FFF2-40B4-BE49-F238E27FC236}">
                <a16:creationId xmlns:a16="http://schemas.microsoft.com/office/drawing/2014/main" id="{278EFCC3-7839-4EF3-A87F-97EF6FED4951}"/>
              </a:ext>
            </a:extLst>
          </p:cNvPr>
          <p:cNvSpPr txBox="1">
            <a:spLocks/>
          </p:cNvSpPr>
          <p:nvPr/>
        </p:nvSpPr>
        <p:spPr>
          <a:xfrm>
            <a:off x="8454309" y="114184"/>
            <a:ext cx="3343321" cy="27385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spc="-150" dirty="0" err="1"/>
              <a:t>Versi</a:t>
            </a:r>
            <a:r>
              <a:rPr lang="es-ES" sz="6000" spc="-150" dirty="0" err="1"/>
              <a:t>ó</a:t>
            </a:r>
            <a:r>
              <a:rPr lang="es-ES" sz="6000" spc="-150" dirty="0"/>
              <a:t> </a:t>
            </a:r>
            <a:r>
              <a:rPr lang="en-US" sz="6000" spc="-150" dirty="0"/>
              <a:t>2.1</a:t>
            </a:r>
          </a:p>
        </p:txBody>
      </p:sp>
    </p:spTree>
    <p:extLst>
      <p:ext uri="{BB962C8B-B14F-4D97-AF65-F5344CB8AC3E}">
        <p14:creationId xmlns:p14="http://schemas.microsoft.com/office/powerpoint/2010/main" val="493647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4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17146A-9265-4A47-854B-13ED7081C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4451" y="1199581"/>
            <a:ext cx="3343321" cy="273857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Versi</a:t>
            </a:r>
            <a:r>
              <a:rPr lang="es-ES" sz="6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ó</a:t>
            </a:r>
            <a:r>
              <a:rPr lang="es-ES" sz="6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spc="-150" dirty="0"/>
              <a:t>2.2</a:t>
            </a:r>
            <a:r>
              <a:rPr lang="en-US" sz="6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</a:t>
            </a:r>
          </a:p>
        </p:txBody>
      </p:sp>
      <p:pic>
        <p:nvPicPr>
          <p:cNvPr id="6" name="v2.2">
            <a:hlinkClick r:id="" action="ppaction://media"/>
            <a:extLst>
              <a:ext uri="{FF2B5EF4-FFF2-40B4-BE49-F238E27FC236}">
                <a16:creationId xmlns:a16="http://schemas.microsoft.com/office/drawing/2014/main" id="{7DB2472D-0BF8-41AF-AA30-BFAA3395439D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571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4227" y="593436"/>
            <a:ext cx="7216931" cy="3729181"/>
          </a:xfrm>
        </p:spPr>
      </p:pic>
      <p:pic>
        <p:nvPicPr>
          <p:cNvPr id="8" name="Imagen 7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96ABBE7E-FEE0-492F-B2C6-F2BCB4DCD1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355" y="3945407"/>
            <a:ext cx="3933417" cy="2101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381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17146A-9265-4A47-854B-13ED7081C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9431" y="1102462"/>
            <a:ext cx="3377643" cy="27221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Versi</a:t>
            </a:r>
            <a:r>
              <a:rPr lang="es-ES" sz="6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ó</a:t>
            </a:r>
            <a:r>
              <a:rPr lang="es-ES" sz="6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spc="-150" dirty="0"/>
              <a:t>2.3</a:t>
            </a:r>
            <a:r>
              <a:rPr lang="en-US" sz="6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</a:t>
            </a:r>
          </a:p>
        </p:txBody>
      </p:sp>
      <p:pic>
        <p:nvPicPr>
          <p:cNvPr id="10" name="v2.3">
            <a:hlinkClick r:id="" action="ppaction://media"/>
            <a:extLst>
              <a:ext uri="{FF2B5EF4-FFF2-40B4-BE49-F238E27FC236}">
                <a16:creationId xmlns:a16="http://schemas.microsoft.com/office/drawing/2014/main" id="{15E3010D-B5FD-427A-A282-B7D7B0E47CD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4926" y="583366"/>
            <a:ext cx="7277261" cy="3760355"/>
          </a:xfrm>
        </p:spPr>
      </p:pic>
      <p:pic>
        <p:nvPicPr>
          <p:cNvPr id="12" name="Imagen 11" descr="Imagen de la pantalla de un video juego&#10;&#10;Descripción generada automáticamente con confianza media">
            <a:extLst>
              <a:ext uri="{FF2B5EF4-FFF2-40B4-BE49-F238E27FC236}">
                <a16:creationId xmlns:a16="http://schemas.microsoft.com/office/drawing/2014/main" id="{EE9A10D8-E5C5-44B8-B5A9-25D58018B2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3022" y="3979718"/>
            <a:ext cx="3934052" cy="2123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932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2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ross 36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n 11" descr="Imagen que contiene interior, tabla, lego, juguete&#10;&#10;Descripción generada automáticamente">
            <a:extLst>
              <a:ext uri="{FF2B5EF4-FFF2-40B4-BE49-F238E27FC236}">
                <a16:creationId xmlns:a16="http://schemas.microsoft.com/office/drawing/2014/main" id="{6AEC17A4-7331-43D9-8700-06C96B805D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645" y="2310899"/>
            <a:ext cx="6981611" cy="3211539"/>
          </a:xfrm>
          <a:prstGeom prst="rect">
            <a:avLst/>
          </a:prstGeom>
        </p:spPr>
      </p:pic>
      <p:pic>
        <p:nvPicPr>
          <p:cNvPr id="4" name="learning-process-v2">
            <a:hlinkClick r:id="" action="ppaction://media"/>
            <a:extLst>
              <a:ext uri="{FF2B5EF4-FFF2-40B4-BE49-F238E27FC236}">
                <a16:creationId xmlns:a16="http://schemas.microsoft.com/office/drawing/2014/main" id="{8B8808DC-4206-4D78-B86C-F76AF9C9300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60648" y="1365385"/>
            <a:ext cx="2321566" cy="4127229"/>
          </a:xfrm>
          <a:prstGeom prst="rect">
            <a:avLst/>
          </a:prstGeom>
        </p:spPr>
      </p:pic>
      <p:sp>
        <p:nvSpPr>
          <p:cNvPr id="43" name="Cross 42">
            <a:extLst>
              <a:ext uri="{FF2B5EF4-FFF2-40B4-BE49-F238E27FC236}">
                <a16:creationId xmlns:a16="http://schemas.microsoft.com/office/drawing/2014/main" id="{56EC6756-249A-354D-B2C0-DA82BEEEC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8518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9B14128-2D03-F14B-8681-9410A28F3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3666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ítulo 1">
            <a:extLst>
              <a:ext uri="{FF2B5EF4-FFF2-40B4-BE49-F238E27FC236}">
                <a16:creationId xmlns:a16="http://schemas.microsoft.com/office/drawing/2014/main" id="{BB6F0EED-F3A6-4808-930E-A3BF35B50FC6}"/>
              </a:ext>
            </a:extLst>
          </p:cNvPr>
          <p:cNvSpPr txBox="1">
            <a:spLocks/>
          </p:cNvSpPr>
          <p:nvPr/>
        </p:nvSpPr>
        <p:spPr>
          <a:xfrm>
            <a:off x="4661751" y="-387235"/>
            <a:ext cx="2976767" cy="27221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spc="-150" dirty="0"/>
              <a:t>Fi</a:t>
            </a:r>
          </a:p>
        </p:txBody>
      </p:sp>
    </p:spTree>
    <p:extLst>
      <p:ext uri="{BB962C8B-B14F-4D97-AF65-F5344CB8AC3E}">
        <p14:creationId xmlns:p14="http://schemas.microsoft.com/office/powerpoint/2010/main" val="3720447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MadridVTI">
  <a:themeElements>
    <a:clrScheme name="AnalogousFromDarkSeedLeftStep">
      <a:dk1>
        <a:srgbClr val="000000"/>
      </a:dk1>
      <a:lt1>
        <a:srgbClr val="FFFFFF"/>
      </a:lt1>
      <a:dk2>
        <a:srgbClr val="171735"/>
      </a:dk2>
      <a:lt2>
        <a:srgbClr val="F0F3F2"/>
      </a:lt2>
      <a:accent1>
        <a:srgbClr val="E52B66"/>
      </a:accent1>
      <a:accent2>
        <a:srgbClr val="D319A1"/>
      </a:accent2>
      <a:accent3>
        <a:srgbClr val="C92BE5"/>
      </a:accent3>
      <a:accent4>
        <a:srgbClr val="6A19D3"/>
      </a:accent4>
      <a:accent5>
        <a:srgbClr val="2E2BE5"/>
      </a:accent5>
      <a:accent6>
        <a:srgbClr val="1964D3"/>
      </a:accent6>
      <a:hlink>
        <a:srgbClr val="6954C6"/>
      </a:hlink>
      <a:folHlink>
        <a:srgbClr val="7F7F7F"/>
      </a:folHlink>
    </a:clrScheme>
    <a:fontScheme name="Madrid">
      <a:majorFont>
        <a:latin typeface="Seaford Display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52</Words>
  <Application>Microsoft Office PowerPoint</Application>
  <PresentationFormat>Panorámica</PresentationFormat>
  <Paragraphs>18</Paragraphs>
  <Slides>8</Slides>
  <Notes>0</Notes>
  <HiddenSlides>0</HiddenSlides>
  <MMClips>5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Seaford Display</vt:lpstr>
      <vt:lpstr>System Font Regular</vt:lpstr>
      <vt:lpstr>Tenorite</vt:lpstr>
      <vt:lpstr>MadridVTI</vt:lpstr>
      <vt:lpstr>Jumper NPC prototype </vt:lpstr>
      <vt:lpstr>Eines i arquitectura </vt:lpstr>
      <vt:lpstr>Qué s’ha fet?</vt:lpstr>
      <vt:lpstr>Versió 1 </vt:lpstr>
      <vt:lpstr>Presentación de PowerPoint</vt:lpstr>
      <vt:lpstr>Versió 2.2 </vt:lpstr>
      <vt:lpstr>Versió 2.3 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Reinforcement Learning (Unity) </dc:title>
  <dc:creator>Wilber Bermeo Quito</dc:creator>
  <cp:lastModifiedBy>Wilber Bermeo Quito</cp:lastModifiedBy>
  <cp:revision>4</cp:revision>
  <dcterms:created xsi:type="dcterms:W3CDTF">2021-12-12T14:07:04Z</dcterms:created>
  <dcterms:modified xsi:type="dcterms:W3CDTF">2021-12-12T15:14:33Z</dcterms:modified>
</cp:coreProperties>
</file>

<file path=docProps/thumbnail.jpeg>
</file>